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41"/>
  </p:notesMasterIdLst>
  <p:handoutMasterIdLst>
    <p:handoutMasterId r:id="rId42"/>
  </p:handoutMasterIdLst>
  <p:sldIdLst>
    <p:sldId id="270" r:id="rId3"/>
    <p:sldId id="271" r:id="rId4"/>
    <p:sldId id="290" r:id="rId5"/>
    <p:sldId id="262" r:id="rId6"/>
    <p:sldId id="310" r:id="rId7"/>
    <p:sldId id="542" r:id="rId8"/>
    <p:sldId id="257" r:id="rId9"/>
    <p:sldId id="545" r:id="rId10"/>
    <p:sldId id="573" r:id="rId11"/>
    <p:sldId id="574" r:id="rId12"/>
    <p:sldId id="575" r:id="rId13"/>
    <p:sldId id="576" r:id="rId14"/>
    <p:sldId id="577" r:id="rId15"/>
    <p:sldId id="578" r:id="rId16"/>
    <p:sldId id="544" r:id="rId17"/>
    <p:sldId id="558" r:id="rId18"/>
    <p:sldId id="559" r:id="rId19"/>
    <p:sldId id="539" r:id="rId20"/>
    <p:sldId id="332" r:id="rId21"/>
    <p:sldId id="495" r:id="rId22"/>
    <p:sldId id="496" r:id="rId23"/>
    <p:sldId id="497" r:id="rId24"/>
    <p:sldId id="560" r:id="rId25"/>
    <p:sldId id="580" r:id="rId26"/>
    <p:sldId id="581" r:id="rId27"/>
    <p:sldId id="561" r:id="rId28"/>
    <p:sldId id="582" r:id="rId29"/>
    <p:sldId id="562" r:id="rId30"/>
    <p:sldId id="583" r:id="rId31"/>
    <p:sldId id="584" r:id="rId32"/>
    <p:sldId id="585" r:id="rId33"/>
    <p:sldId id="587" r:id="rId34"/>
    <p:sldId id="565" r:id="rId35"/>
    <p:sldId id="566" r:id="rId36"/>
    <p:sldId id="567" r:id="rId37"/>
    <p:sldId id="293" r:id="rId38"/>
    <p:sldId id="302" r:id="rId39"/>
    <p:sldId id="5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B15FB-C1AC-49BC-B2BA-F07B5230ECE2}" v="1213" dt="2018-09-01T07:45:54.890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40" d="100"/>
          <a:sy n="40" d="100"/>
        </p:scale>
        <p:origin x="17" y="749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I utgangspunktet vi alle deler lignende sjekklister og det meste bare servernavn og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Endre.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se? </a:t>
            </a:r>
            <a:r>
              <a:rPr lang="en-AU" dirty="0"/>
              <a:t>v= lNCR5yLSwi0--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din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Pester og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"utestet kode er ødelagt kode"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Infrastruktur testing med Pester-https://www.youtube.com/se?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er en enhet-testing rammeverk for PowerShell, og kanskje den første åpen kildekode-programvare produkt som leveres med Windows selv!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Forfatter Adam Bertram vil lede deg gjennom pesten filosofien, syntaks, og mange virkelige verden eksempler i denne "smidig-utgitt" bok.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 Pester boken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4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39858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478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268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9091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682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95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20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19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6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github.com/Pester/Pes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sydde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Pålitelig, repeterbar, konfigurerbar &amp; automatisert validering med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Produksjon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Ingen sa-konto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komprimering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gjenoppretting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Sikker sikkerhetskopiplassering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varsler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Produksjons agent jobber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Bare bestemte produksjons annonsegrupper er tillatt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Og mye mer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Annen strategi for sikkerhetskopiering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jobber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Trenger testere annonsegrupper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Og mye mer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Utvikling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Enkel gjenoppretting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Ingen agent jobber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Definitivt ingen produksjon annonse informasjon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SA-konto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Og mye mer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visning av en "widgets" miljøer kan være nødvendig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Prosjektledere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ledere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Frigi overordnede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Smidige lag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de "spesielle" SQL-servere som ikke passer i de vanlige boksene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Spesielle snøflak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56792"/>
            <a:ext cx="9667354" cy="392284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kan trenge 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utdata umiddelbart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Challenge-output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918497"/>
            <a:ext cx="4779354" cy="55348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kanskje vil gjerne automatisere og integrere med annet løsninger (DevOps, daglig regningene, hendelsen svaret, opprettholdelsen Vinduer)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Challenge-output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Ledelse ønsker output de forstår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Challenge-output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-(og med ganske interaktive bilder!)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7368" y="1340769"/>
            <a:ext cx="11521280" cy="5184575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Lag Redistributable, lett </a:t>
            </a: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konfigurerbare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Pester tester bruke industriledere sjekklister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Sette i stand produksjon å dress kravene av annerledes typer av end brukernes Human og apparat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Evne til å gi respons/oppløsning?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Vårt mål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1742684"/>
            <a:ext cx="11017224" cy="466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er et rammeverk laget av og for SQL Server Pros som trenger å validere sine miljøer.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Denne åpen kildekode-modulen kan</a:t>
            </a: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oss til å crowdsourcing våre sjekklister bruker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Tester.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573016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Spørreskjema for høyttaler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navn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Okkupasjon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Trener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Interesser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automatisering og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Interessant faktum </a:t>
            </a:r>
            <a:r>
              <a:rPr lang="en-GB" sz="2401" b="1" i="1" dirty="0">
                <a:latin typeface="AppleStorm" panose="02000603000000000000" pitchFamily="50" charset="0"/>
              </a:rPr>
              <a:t>skJegg. fOrtsatt Spiller cricket, fluer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Høyttaler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lørdager, SQL Relay, PowerShell hendelser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West, SQL Sat Exeter, PowerShell VG, PowerShell konferanse EU-organisator,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krav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55329" y="1424811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426165" y="1421854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Anbefalt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Moduler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5" y="2172490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 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739655" y="2921598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Alt dbatools støtter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Fra SQL2000 til SQL </a:t>
            </a:r>
            <a:r>
              <a:rPr lang="en-GB" sz="32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Installer er enkelt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1364" y="1533492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-Scope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Installerer automatisk nødvendige moduler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Trenger du en frakoblet installasjon?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dbachecks,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Hvilke kontroller er tilgjengelige?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Hvilke kontroller er tilgjengelige? Bruke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7441B-831A-4CC8-9746-3095849B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39" y="1588452"/>
            <a:ext cx="11235920" cy="4917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Hva configs er tilgjengelig?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Hva configs er tilgjengelig? Bruke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1" y="980728"/>
            <a:ext cx="11123018" cy="5564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Hvordan kjører jeg en sjekk?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Starte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-Kjør en sjekk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666379"/>
            <a:ext cx="10081119" cy="5839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Konfigurasjoner?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Kontakt meg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Rask avstemning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Konfigurasjoner?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68B35-2E48-4D58-8E54-9F34C46D4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01" y="1232756"/>
            <a:ext cx="10446998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Konfigurasjoner?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Jeg dont ' ha Ola installert inne uteblivelsen data bank (kontroll)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Konfigurasjoner?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B72A4-4F8C-46F9-8404-B8D89D82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11" y="1700808"/>
            <a:ext cx="11261578" cy="3916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Eksportere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iMportere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Hei skjeggete!</a:t>
            </a:r>
          </a:p>
          <a:p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Må være tid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en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Spørsmål?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sydde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Kontakt meg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Rask avstemning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Foto av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På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Sjekklister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Hva </a:t>
            </a:r>
            <a:r>
              <a:rPr lang="en-US" sz="4951" b="1" i="1" dirty="0" err="1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er</a:t>
            </a:r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 enhet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Et rammeverk for testing av infrastruktur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Skrive</a:t>
            </a: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tester for en SQL-forekomst er lett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Skrive litt </a:t>
            </a:r>
            <a:r>
              <a:rPr lang="en-US" sz="36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forskjellige</a:t>
            </a: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tester for litt forskjellige forekomster er kopier og lim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Det er mulig å parameterize Pester tester (men ikke så lett å si!)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81116" y="158318"/>
            <a:ext cx="11429516" cy="761968"/>
          </a:xfrm>
        </p:spPr>
        <p:txBody>
          <a:bodyPr/>
          <a:lstStyle/>
          <a:p>
            <a:r>
              <a:rPr lang="en-US" dirty="0"/>
              <a:t>En stor takk til alle våre sponsorer!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A45AC29-B308-4A0A-99B8-4661EB32F5E3}"/>
              </a:ext>
            </a:extLst>
          </p:cNvPr>
          <p:cNvSpPr txBox="1">
            <a:spLocks/>
          </p:cNvSpPr>
          <p:nvPr/>
        </p:nvSpPr>
        <p:spPr>
          <a:xfrm>
            <a:off x="382334" y="64115"/>
            <a:ext cx="11429264" cy="1142422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08"/>
            <a:endParaRPr lang="en-US" sz="3810" dirty="0">
              <a:solidFill>
                <a:srgbClr val="414A54"/>
              </a:solidFill>
              <a:latin typeface="Segoe UI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1FA588-3467-48B6-A34B-EF19BB1C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208" y="2246368"/>
            <a:ext cx="2874167" cy="63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B936A-E2EF-438A-83B5-9F21B0672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418" y="1888639"/>
            <a:ext cx="2279858" cy="911943"/>
          </a:xfrm>
          <a:prstGeom prst="rect">
            <a:avLst/>
          </a:prstGeom>
        </p:spPr>
      </p:pic>
      <p:pic>
        <p:nvPicPr>
          <p:cNvPr id="7" name="Picture 2" descr="BI builders logo">
            <a:extLst>
              <a:ext uri="{FF2B5EF4-FFF2-40B4-BE49-F238E27FC236}">
                <a16:creationId xmlns:a16="http://schemas.microsoft.com/office/drawing/2014/main" id="{B6DCB87C-200A-4B0C-86DA-58276A91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08" y="2995446"/>
            <a:ext cx="2436720" cy="8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imeXtender logo">
            <a:extLst>
              <a:ext uri="{FF2B5EF4-FFF2-40B4-BE49-F238E27FC236}">
                <a16:creationId xmlns:a16="http://schemas.microsoft.com/office/drawing/2014/main" id="{F588CC7F-F0BB-4ABE-8CFC-27FB6DEC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36" y="3241107"/>
            <a:ext cx="2714429" cy="3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Kristiania University College logo">
            <a:extLst>
              <a:ext uri="{FF2B5EF4-FFF2-40B4-BE49-F238E27FC236}">
                <a16:creationId xmlns:a16="http://schemas.microsoft.com/office/drawing/2014/main" id="{15AE9492-F053-467F-8A2C-8C07E4BC5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712" y="1098381"/>
            <a:ext cx="1938888" cy="7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tep Innsikt logo">
            <a:extLst>
              <a:ext uri="{FF2B5EF4-FFF2-40B4-BE49-F238E27FC236}">
                <a16:creationId xmlns:a16="http://schemas.microsoft.com/office/drawing/2014/main" id="{925DFC9A-3019-401D-BF62-3CA7FC4AC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58" y="1211160"/>
            <a:ext cx="2742036" cy="48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EVRY logo">
            <a:extLst>
              <a:ext uri="{FF2B5EF4-FFF2-40B4-BE49-F238E27FC236}">
                <a16:creationId xmlns:a16="http://schemas.microsoft.com/office/drawing/2014/main" id="{74812C5D-94D1-4F9E-BE42-563A99D8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31" y="2202967"/>
            <a:ext cx="1315959" cy="6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dbWatch AS logo">
            <a:extLst>
              <a:ext uri="{FF2B5EF4-FFF2-40B4-BE49-F238E27FC236}">
                <a16:creationId xmlns:a16="http://schemas.microsoft.com/office/drawing/2014/main" id="{A790ED0A-10E2-4492-AC01-A3CADA308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46" y="3124318"/>
            <a:ext cx="2438602" cy="6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SentryOne logo">
            <a:extLst>
              <a:ext uri="{FF2B5EF4-FFF2-40B4-BE49-F238E27FC236}">
                <a16:creationId xmlns:a16="http://schemas.microsoft.com/office/drawing/2014/main" id="{8450EE2E-F607-416B-88A4-3BB2F727C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31" y="3190144"/>
            <a:ext cx="2583420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Redgate Software logo">
            <a:extLst>
              <a:ext uri="{FF2B5EF4-FFF2-40B4-BE49-F238E27FC236}">
                <a16:creationId xmlns:a16="http://schemas.microsoft.com/office/drawing/2014/main" id="{5A97BF73-B265-46F2-BCE6-DFE371E4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5" y="4467935"/>
            <a:ext cx="2436434" cy="5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COZYROC logo">
            <a:extLst>
              <a:ext uri="{FF2B5EF4-FFF2-40B4-BE49-F238E27FC236}">
                <a16:creationId xmlns:a16="http://schemas.microsoft.com/office/drawing/2014/main" id="{0699A6A4-2BDA-4DC4-8F41-8BA19CD3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902" y="4473550"/>
            <a:ext cx="2803872" cy="5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Norsk Rikstoto logo">
            <a:extLst>
              <a:ext uri="{FF2B5EF4-FFF2-40B4-BE49-F238E27FC236}">
                <a16:creationId xmlns:a16="http://schemas.microsoft.com/office/drawing/2014/main" id="{6973C74B-310C-4AAF-90F2-3DE49CBD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711" y="4334803"/>
            <a:ext cx="1596703" cy="83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Basefarm AS logo">
            <a:extLst>
              <a:ext uri="{FF2B5EF4-FFF2-40B4-BE49-F238E27FC236}">
                <a16:creationId xmlns:a16="http://schemas.microsoft.com/office/drawing/2014/main" id="{98BBEF7F-7E03-441E-82B2-B82D6875E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51" y="4394356"/>
            <a:ext cx="3105641" cy="6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8" descr="Microsoft logo">
            <a:extLst>
              <a:ext uri="{FF2B5EF4-FFF2-40B4-BE49-F238E27FC236}">
                <a16:creationId xmlns:a16="http://schemas.microsoft.com/office/drawing/2014/main" id="{9CD924C2-117F-4CC4-ACD3-3C1C9225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46" y="851617"/>
            <a:ext cx="3367751" cy="12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PASS logo">
            <a:extLst>
              <a:ext uri="{FF2B5EF4-FFF2-40B4-BE49-F238E27FC236}">
                <a16:creationId xmlns:a16="http://schemas.microsoft.com/office/drawing/2014/main" id="{238A8A16-67B6-42BD-80C2-6B9728F6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418" y="5428258"/>
            <a:ext cx="1335600" cy="4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42BD7BF-5881-41E7-A1BB-247F5C9646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7520" y="5252375"/>
            <a:ext cx="2591409" cy="654344"/>
          </a:xfrm>
          <a:prstGeom prst="rect">
            <a:avLst/>
          </a:prstGeom>
        </p:spPr>
      </p:pic>
      <p:pic>
        <p:nvPicPr>
          <p:cNvPr id="23" name="Picture 34" descr="https://www.glasspaper.no/globalassets/learning/glasspaper_hovedlogo_svart.png?width=1600&amp;quality=60">
            <a:extLst>
              <a:ext uri="{FF2B5EF4-FFF2-40B4-BE49-F238E27FC236}">
                <a16:creationId xmlns:a16="http://schemas.microsoft.com/office/drawing/2014/main" id="{CB989653-E60A-4529-BD33-D129D565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081" y="5361199"/>
            <a:ext cx="3224255" cy="58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Utfordringer &amp; mål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306</TotalTime>
  <Words>810</Words>
  <Application>Microsoft Office PowerPoint</Application>
  <PresentationFormat>Widescreen</PresentationFormat>
  <Paragraphs>232</Paragraphs>
  <Slides>38</Slides>
  <Notes>31</Notes>
  <HiddenSlides>1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60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Wingdings</vt:lpstr>
      <vt:lpstr>Chalkboard 16x9</vt:lpstr>
      <vt:lpstr>SQLSatOslo 2016</vt:lpstr>
      <vt:lpstr>Image</vt:lpstr>
      <vt:lpstr>PowerPoint Presentation</vt:lpstr>
      <vt:lpstr>Spørreskjema for høyttaler</vt:lpstr>
      <vt:lpstr>Kontakt meg</vt:lpstr>
      <vt:lpstr>PowerPoint Presentation</vt:lpstr>
      <vt:lpstr>PowerPoint Presentation</vt:lpstr>
      <vt:lpstr>Pester</vt:lpstr>
      <vt:lpstr>En stor takk til alle våre sponsorer!</vt:lpstr>
      <vt:lpstr>Utfordringer &amp; mål</vt:lpstr>
      <vt:lpstr>Vurder SQL-miljøet ditt</vt:lpstr>
      <vt:lpstr>Vurder SQL-miljøet ditt</vt:lpstr>
      <vt:lpstr>Vurder SQL-miljøet ditt</vt:lpstr>
      <vt:lpstr>Vurder SQL-miljøet ditt</vt:lpstr>
      <vt:lpstr>Vurder SQL-miljøet ditt</vt:lpstr>
      <vt:lpstr>Vurder SQL-miljøet ditt</vt:lpstr>
      <vt:lpstr>Challenge-output</vt:lpstr>
      <vt:lpstr>Challenge-output</vt:lpstr>
      <vt:lpstr>Challenge-output</vt:lpstr>
      <vt:lpstr>Vårt mål</vt:lpstr>
      <vt:lpstr>dbachecks</vt:lpstr>
      <vt:lpstr>System krav</vt:lpstr>
      <vt:lpstr>Installer er enkelt</vt:lpstr>
      <vt:lpstr>Trenger du en frakoblet installasjon?</vt:lpstr>
      <vt:lpstr>Hvilke kontroller er tilgjengelige?</vt:lpstr>
      <vt:lpstr>Hvilke kontroller er tilgjengelige? Bruke Get-DbcCheck </vt:lpstr>
      <vt:lpstr>Hva configs er tilgjengelig?</vt:lpstr>
      <vt:lpstr>Hva configs er tilgjengelig? Bruke Get-DbcConfig</vt:lpstr>
      <vt:lpstr>Hvordan kjører jeg en sjekk?</vt:lpstr>
      <vt:lpstr>StarteDbcCheck -Kjør en sjekk</vt:lpstr>
      <vt:lpstr>Konfigurasjoner?</vt:lpstr>
      <vt:lpstr>Konfigurasjoner?</vt:lpstr>
      <vt:lpstr>Konfigurasjoner?</vt:lpstr>
      <vt:lpstr>Konfigurasjoner?</vt:lpstr>
      <vt:lpstr>EksportereDbcConfigiMportereDbcConfig</vt:lpstr>
      <vt:lpstr>StartDbcPowerBi</vt:lpstr>
      <vt:lpstr>Start-DbcPowerBi</vt:lpstr>
      <vt:lpstr>PowerPoint Presentation</vt:lpstr>
      <vt:lpstr>Spørsmål?</vt:lpstr>
      <vt:lpstr>Kontakt meg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2018-09-01T07:52:34Z</dcterms:modified>
</cp:coreProperties>
</file>